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2"/>
  </p:normalViewPr>
  <p:slideViewPr>
    <p:cSldViewPr snapToGrid="0" snapToObjects="1">
      <p:cViewPr varScale="1">
        <p:scale>
          <a:sx n="111" d="100"/>
          <a:sy n="111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F310-D7AC-1B42-9253-967080D61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40183-7B6A-8B46-85DA-952FF93D1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CEC6A-C9E8-0247-B9C7-734D5B61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08213-BBE7-6B45-B77E-E97CB5F0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580E4-32D8-EF42-B164-4832D38A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638-75D9-DC48-BD92-19881682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9BC80-4E6E-EE40-8E8B-2BDE73DA4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EAE0-294D-3945-93D3-558EB48E5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79C09-A218-B644-988D-65DE4093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86622-3D8A-AF4A-B79C-5FB2C78F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1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453BC-2CA2-784F-A991-C04B38B4F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50149-1D72-5347-BFBF-078519830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06ACF-F8FD-B047-A2AB-9E96C2DC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94F84-D9CE-994F-B80D-C1D42A01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D6580-57D0-AE48-9983-7143CA2D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1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8306-450F-6A4E-AC9B-D90910A2B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F24B4-4AEA-1D44-8A9D-37085E865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A0710-CA04-6E47-87D1-BE0E0D35D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ADEAA-5152-114E-B183-B435DCC95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5226C-E261-4841-93FB-4C42EFAB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2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8AA6C-99AC-7B40-8D4B-3739FC31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875FA-FB45-ED49-BCF1-BEECA4A61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57822-A5E5-A14A-BD4B-B2D232F3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992FD-2104-E441-A658-8D1FE79B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94215-2CAC-6F48-9DB6-24BCECE9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5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3713B-3175-BA4E-8430-5B5EBF74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2B9CF-E82C-C94B-87B4-FC7E7D330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0458D-1E48-9D4F-A210-42683FA00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05C91-9506-6547-94A0-D0F0D856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E3768-16AA-774F-AD6F-496C3337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8D7FC2-80CB-3F47-9583-DDEB0BEA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7C65-941D-694F-B760-3E6981FD0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F4AA-0A2D-7649-AE21-735731EA8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2EE14-DBF3-0640-83B1-1349D18DB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2ED8C-7783-9243-9C8F-EE925729E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BFFEC2-4CC2-424C-987B-DC29AF854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687BE-E401-574B-BE43-C8F18A30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7593A4-3D06-9647-A5AD-7D620B042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E96A27-9CA8-044F-81BD-80D1B2187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5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9ACE-FA69-BD4F-AB0D-7396D63A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7979D-3E59-8941-AC37-6F2EF03B6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747DC0-34F6-D04A-9FF3-047046920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43131-D77B-C449-AD52-860159BD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5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A91F1-3718-C04F-93E6-884DAEB56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F4964-1383-964C-9F31-398FCDA0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1CB59-F7E2-9347-82CB-DAF9F870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7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3148-60E2-7E48-96F6-C8693F65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44D71-5E86-9346-9DBE-66B3E6A52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8CF9A-BC61-E345-8B8C-F925DE5C8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4DE2B-7729-1A4A-A8B5-D3CDBC12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05881-A95E-024F-AA0D-822E1CCF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250C5-896F-BD4A-9DA9-27691DF2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0E99-000E-1543-9317-2E5767BB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54BB0C-CDF8-0845-B103-D4B4C526CD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C9DC9-E8D2-3943-B71A-A40CC57CC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E5634-C6FA-D049-BCC8-D7687ED8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1C87E-CA66-3049-9463-8655AF94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2F8DC-9EA8-0142-A842-3B0672D2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2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EB6387-F812-654C-8004-FCA51149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61FA0-C542-CF4E-8F95-A67FAD878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12549-90DA-D743-9A17-ED54FAE4B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407A-ABD9-394B-A3B7-0EC803F58B5D}" type="datetimeFigureOut">
              <a:rPr lang="en-US" smtClean="0"/>
              <a:t>4/18/19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30B74-3BA7-1C43-8C73-AD252AAFF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ECC9B-35EB-6443-B981-D09786972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F3EE8-C941-E849-A111-9DF6E101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9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531B4D-B64C-DF48-BB5E-7A681024F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22065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45E1504-153B-C345-BFD0-FFD1FDF1C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0506" y="2162708"/>
            <a:ext cx="2661643" cy="1655762"/>
          </a:xfrm>
        </p:spPr>
        <p:txBody>
          <a:bodyPr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Chalkboard SE" panose="03050602040202020205" pitchFamily="66" charset="77"/>
              </a:rPr>
              <a:t>Inventory 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Chalkboard SE" panose="03050602040202020205" pitchFamily="66" charset="77"/>
              </a:rPr>
              <a:t> + Signals 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Chalkboard SE" panose="03050602040202020205" pitchFamily="66" charset="77"/>
              </a:rPr>
              <a:t>+ Predictions </a:t>
            </a:r>
          </a:p>
          <a:p>
            <a:pPr algn="r"/>
            <a:r>
              <a:rPr lang="en-US" u="sng" dirty="0">
                <a:solidFill>
                  <a:schemeClr val="bg1"/>
                </a:solidFill>
                <a:latin typeface="Chalkboard SE" panose="03050602040202020205" pitchFamily="66" charset="77"/>
              </a:rPr>
              <a:t> + Relevancy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Chalkboard SE" panose="03050602040202020205" pitchFamily="66" charset="77"/>
              </a:rPr>
              <a:t>VISIBILITY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1CA8E2-0DA0-E346-AEF5-AF410E3FF316}"/>
              </a:ext>
            </a:extLst>
          </p:cNvPr>
          <p:cNvSpPr/>
          <p:nvPr/>
        </p:nvSpPr>
        <p:spPr>
          <a:xfrm>
            <a:off x="5439849" y="59508"/>
            <a:ext cx="42363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halkboard SE" panose="03050602040202020205" pitchFamily="66" charset="77"/>
              </a:rPr>
              <a:t>FORMULA FOR SOCIAL MEDIA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halkboard SE" panose="03050602040202020205" pitchFamily="66" charset="77"/>
              </a:rPr>
              <a:t>“RANKING”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336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23056-840F-3747-95AD-A8D8C6A0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81000"/>
            <a:ext cx="10769600" cy="6096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84F7A-C65D-614A-8361-99EB0122A5D0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685447">
            <a:off x="3251674" y="2178009"/>
            <a:ext cx="5367750" cy="3967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Does this reinforce our Core values?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1AFF83-F2E5-334C-B5D8-4D39FF88677E}"/>
              </a:ext>
            </a:extLst>
          </p:cNvPr>
          <p:cNvSpPr txBox="1">
            <a:spLocks/>
          </p:cNvSpPr>
          <p:nvPr/>
        </p:nvSpPr>
        <p:spPr>
          <a:xfrm rot="20685447">
            <a:off x="3859004" y="2910113"/>
            <a:ext cx="5367750" cy="396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Does this support our Goals?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EB8A3F-6602-F647-9084-28A1347ED82C}"/>
              </a:ext>
            </a:extLst>
          </p:cNvPr>
          <p:cNvSpPr txBox="1">
            <a:spLocks/>
          </p:cNvSpPr>
          <p:nvPr/>
        </p:nvSpPr>
        <p:spPr>
          <a:xfrm rot="20685447">
            <a:off x="4366864" y="3760148"/>
            <a:ext cx="5367750" cy="396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Does this meet our standards?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02718F-4F3A-6C46-B3BC-E14D5070F25C}"/>
              </a:ext>
            </a:extLst>
          </p:cNvPr>
          <p:cNvSpPr txBox="1">
            <a:spLocks/>
          </p:cNvSpPr>
          <p:nvPr/>
        </p:nvSpPr>
        <p:spPr>
          <a:xfrm rot="20685447">
            <a:off x="5017137" y="4492250"/>
            <a:ext cx="5367750" cy="396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Is this guaranteed not to offend?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5B7610-BF2B-3A44-AD98-F8732D3461CB}"/>
              </a:ext>
            </a:extLst>
          </p:cNvPr>
          <p:cNvSpPr txBox="1">
            <a:spLocks/>
          </p:cNvSpPr>
          <p:nvPr/>
        </p:nvSpPr>
        <p:spPr>
          <a:xfrm rot="20685447">
            <a:off x="5586227" y="5070361"/>
            <a:ext cx="5367750" cy="396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Would I like the video or share it,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6D4BB0-05C1-CB4E-B8BE-7AD78E119B81}"/>
              </a:ext>
            </a:extLst>
          </p:cNvPr>
          <p:cNvSpPr txBox="1">
            <a:spLocks/>
          </p:cNvSpPr>
          <p:nvPr/>
        </p:nvSpPr>
        <p:spPr>
          <a:xfrm rot="20685447">
            <a:off x="6053734" y="5329482"/>
            <a:ext cx="5367750" cy="396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if I didn’t work at a Sport Clips?</a:t>
            </a:r>
          </a:p>
        </p:txBody>
      </p:sp>
    </p:spTree>
    <p:extLst>
      <p:ext uri="{BB962C8B-B14F-4D97-AF65-F5344CB8AC3E}">
        <p14:creationId xmlns:p14="http://schemas.microsoft.com/office/powerpoint/2010/main" val="240944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8177F0-61AB-8747-8392-784E902BD360}"/>
              </a:ext>
            </a:extLst>
          </p:cNvPr>
          <p:cNvSpPr/>
          <p:nvPr/>
        </p:nvSpPr>
        <p:spPr>
          <a:xfrm>
            <a:off x="3047999" y="2551837"/>
            <a:ext cx="830217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	5 Suggestions for Going Viral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Educational / How To (Can it be mind-blowing?)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National or Local Partnership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Kid Focused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Current Trend with a Sport Clips Twist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Something Common, in an Uncommon Way</a:t>
            </a:r>
          </a:p>
        </p:txBody>
      </p:sp>
    </p:spTree>
    <p:extLst>
      <p:ext uri="{BB962C8B-B14F-4D97-AF65-F5344CB8AC3E}">
        <p14:creationId xmlns:p14="http://schemas.microsoft.com/office/powerpoint/2010/main" val="73806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8177F0-61AB-8747-8392-784E902BD360}"/>
              </a:ext>
            </a:extLst>
          </p:cNvPr>
          <p:cNvSpPr/>
          <p:nvPr/>
        </p:nvSpPr>
        <p:spPr>
          <a:xfrm>
            <a:off x="3047999" y="2551837"/>
            <a:ext cx="830217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	5 Tips for Going Viral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Post from your Store’s Account (FB, IG or both)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Get Sport Clips in the “shot”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Tag your TMs/Clients in the Video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Encourage Comments/Shares/Likes &amp; Respond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Try Not to Publish Content with “Expiration Dates”</a:t>
            </a:r>
          </a:p>
        </p:txBody>
      </p:sp>
    </p:spTree>
    <p:extLst>
      <p:ext uri="{BB962C8B-B14F-4D97-AF65-F5344CB8AC3E}">
        <p14:creationId xmlns:p14="http://schemas.microsoft.com/office/powerpoint/2010/main" val="3438285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5264</TotalTime>
  <Words>62</Words>
  <Application>Microsoft Macintosh PowerPoint</Application>
  <PresentationFormat>Widescreen</PresentationFormat>
  <Paragraphs>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Chalkboard SE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</cp:revision>
  <dcterms:created xsi:type="dcterms:W3CDTF">2019-03-18T22:09:25Z</dcterms:created>
  <dcterms:modified xsi:type="dcterms:W3CDTF">2019-04-18T16:40:37Z</dcterms:modified>
</cp:coreProperties>
</file>